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5217-2763-4304-A10F-C08E989986AC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0870A-4B79-489D-913D-1F0FA3706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594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5217-2763-4304-A10F-C08E989986AC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0870A-4B79-489D-913D-1F0FA3706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254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5217-2763-4304-A10F-C08E989986AC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0870A-4B79-489D-913D-1F0FA3706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19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5217-2763-4304-A10F-C08E989986AC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0870A-4B79-489D-913D-1F0FA3706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26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5217-2763-4304-A10F-C08E989986AC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0870A-4B79-489D-913D-1F0FA3706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7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5217-2763-4304-A10F-C08E989986AC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0870A-4B79-489D-913D-1F0FA3706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519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5217-2763-4304-A10F-C08E989986AC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0870A-4B79-489D-913D-1F0FA3706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635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5217-2763-4304-A10F-C08E989986AC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0870A-4B79-489D-913D-1F0FA3706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957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5217-2763-4304-A10F-C08E989986AC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0870A-4B79-489D-913D-1F0FA3706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89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5217-2763-4304-A10F-C08E989986AC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0870A-4B79-489D-913D-1F0FA3706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46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95217-2763-4304-A10F-C08E989986AC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0870A-4B79-489D-913D-1F0FA3706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326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95217-2763-4304-A10F-C08E989986AC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0870A-4B79-489D-913D-1F0FA37067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69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86" y="381000"/>
            <a:ext cx="6716486" cy="6096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6248400" y="291405"/>
            <a:ext cx="2667000" cy="1384995"/>
          </a:xfrm>
          <a:prstGeom prst="rect">
            <a:avLst/>
          </a:prstGeom>
          <a:solidFill>
            <a:srgbClr val="000000">
              <a:alpha val="3000"/>
            </a:srgbClr>
          </a:solidFill>
        </p:spPr>
        <p:txBody>
          <a:bodyPr wrap="square" rtlCol="0" anchor="ctr" anchorCtr="0">
            <a:spAutoFit/>
          </a:bodyPr>
          <a:lstStyle/>
          <a:p>
            <a:pPr algn="just"/>
            <a:r>
              <a:rPr lang="en-US" sz="1200" b="1" dirty="0" smtClean="0"/>
              <a:t>Essential Question</a:t>
            </a:r>
          </a:p>
          <a:p>
            <a:pPr algn="just"/>
            <a:r>
              <a:rPr lang="en-US" sz="1200" dirty="0" smtClean="0"/>
              <a:t>Self-perception is the understanding of how you see yourself.  It includes your confidence and your self-esteem.  The essential question, though, is </a:t>
            </a:r>
            <a:r>
              <a:rPr lang="en-US" sz="1200" i="1" dirty="0" smtClean="0"/>
              <a:t>what criteria do we, and should we, use to create our self-perception?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28600" y="150167"/>
            <a:ext cx="579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Collaborative Mind Mirror on Self-Perception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6307016" y="14406"/>
            <a:ext cx="24559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Resource 1.5- Mind Mirror 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>
          <a:xfrm>
            <a:off x="6265985" y="4419600"/>
            <a:ext cx="2667000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Group Roles</a:t>
            </a:r>
          </a:p>
          <a:p>
            <a:r>
              <a:rPr lang="en-US" sz="1200" dirty="0" smtClean="0"/>
              <a:t>Evidence Gatherer: </a:t>
            </a:r>
            <a:endParaRPr lang="en-US" sz="1200" dirty="0"/>
          </a:p>
          <a:p>
            <a:r>
              <a:rPr lang="en-US" sz="1200" dirty="0" smtClean="0"/>
              <a:t>Copywriter:</a:t>
            </a:r>
          </a:p>
          <a:p>
            <a:r>
              <a:rPr lang="en-US" sz="1200" dirty="0" smtClean="0"/>
              <a:t>Artistic Consultant:</a:t>
            </a:r>
            <a:endParaRPr lang="en-US" sz="1200" dirty="0"/>
          </a:p>
          <a:p>
            <a:r>
              <a:rPr lang="en-US" sz="1200" dirty="0" smtClean="0"/>
              <a:t>Designer:</a:t>
            </a:r>
          </a:p>
          <a:p>
            <a:endParaRPr lang="en-US" sz="1200" dirty="0"/>
          </a:p>
          <a:p>
            <a:endParaRPr lang="en-US" sz="1200" dirty="0" smtClean="0"/>
          </a:p>
          <a:p>
            <a:endParaRPr lang="en-US" sz="1200" dirty="0"/>
          </a:p>
        </p:txBody>
      </p:sp>
      <p:sp>
        <p:nvSpPr>
          <p:cNvPr id="9" name="Rectangle 8"/>
          <p:cNvSpPr/>
          <p:nvPr/>
        </p:nvSpPr>
        <p:spPr>
          <a:xfrm>
            <a:off x="6248400" y="1654076"/>
            <a:ext cx="2667000" cy="230832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 smtClean="0"/>
              <a:t>Directions</a:t>
            </a:r>
          </a:p>
          <a:p>
            <a:pPr algn="just"/>
            <a:r>
              <a:rPr lang="en-US" sz="1200" dirty="0" smtClean="0"/>
              <a:t>Inside the outline of the speaker’s head, create a presentation that displays the speaker’s self-perception in the poem “Identity”.  Your display must include the following: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en-US" sz="1200" dirty="0" smtClean="0"/>
              <a:t>-Two quotes from the text that reveal the speaker’s self perception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en-US" sz="1200" dirty="0" smtClean="0"/>
              <a:t>-Two </a:t>
            </a:r>
            <a:r>
              <a:rPr lang="en-US" sz="1200" dirty="0" smtClean="0"/>
              <a:t>of your own phrases.</a:t>
            </a:r>
            <a:endParaRPr lang="en-US" sz="1200" dirty="0" smtClean="0"/>
          </a:p>
          <a:p>
            <a:pPr marL="171450" indent="-171450" algn="just">
              <a:buFont typeface="Wingdings" pitchFamily="2" charset="2"/>
              <a:buChar char="ü"/>
            </a:pPr>
            <a:r>
              <a:rPr lang="en-US" sz="1200" dirty="0" smtClean="0"/>
              <a:t>-Two drawings that embody the speaker’s beliefs</a:t>
            </a:r>
            <a:r>
              <a:rPr lang="en-US" sz="1200" dirty="0" smtClean="0"/>
              <a:t>.</a:t>
            </a:r>
          </a:p>
          <a:p>
            <a:pPr marL="171450" indent="-171450" algn="just">
              <a:buFont typeface="Wingdings" pitchFamily="2" charset="2"/>
              <a:buChar char="ü"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1569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121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School</dc:creator>
  <cp:lastModifiedBy>Crabbe, Jason</cp:lastModifiedBy>
  <cp:revision>9</cp:revision>
  <dcterms:created xsi:type="dcterms:W3CDTF">2013-04-19T14:33:26Z</dcterms:created>
  <dcterms:modified xsi:type="dcterms:W3CDTF">2014-03-17T18:22:01Z</dcterms:modified>
</cp:coreProperties>
</file>